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0" r:id="rId10"/>
    <p:sldId id="26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21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AA08-C1F5-4570-A372-67C1327271F8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A3375-D600-4561-A727-8580B2FDF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A3375-D600-4561-A727-8580B2FDFC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C53E-0122-4825-B82A-7C78D1685745}" type="datetimeFigureOut">
              <a:rPr lang="ru-RU" smtClean="0"/>
              <a:pPr/>
              <a:t>05.12.2023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C5F08-6886-4791-AC0E-CE7ACB1ED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«ДС №251 г. Челябинска» СП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501122" cy="215112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«Организация техносреды в группах ДОУ для детей 5-7 лет»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рамках реализации федерального проекта: 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«ТехноМир: развитие без границ»)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072074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Подготовили педагоги 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Медведева М.В.,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Евстропова М.В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Алилуева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07154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образовательного проекта </a:t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«Откуда берётся кирпич»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 ознакомлению с производством 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Челябинского завода стройиндустрии «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Кемма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1109_163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928934"/>
            <a:ext cx="1785918" cy="20234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5193152"/>
            <a:ext cx="2255716" cy="1536325"/>
          </a:xfrm>
          <a:prstGeom prst="rect">
            <a:avLst/>
          </a:prstGeom>
        </p:spPr>
      </p:pic>
      <p:pic>
        <p:nvPicPr>
          <p:cNvPr id="8" name="Рисунок 7" descr="IMG-8e06ff25e894e2746aea9c10140ac294-V.jpg"/>
          <p:cNvPicPr>
            <a:picLocks noChangeAspect="1"/>
          </p:cNvPicPr>
          <p:nvPr/>
        </p:nvPicPr>
        <p:blipFill rotWithShape="1">
          <a:blip r:embed="rId4" cstate="print"/>
          <a:srcRect b="4738"/>
          <a:stretch/>
        </p:blipFill>
        <p:spPr>
          <a:xfrm>
            <a:off x="214282" y="500043"/>
            <a:ext cx="1591309" cy="22860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49" name="Picture 1" descr="C:\Users\pohsa\Downloads\IMG_20231205_134225.jpg"/>
          <p:cNvPicPr>
            <a:picLocks noChangeAspect="1" noChangeArrowheads="1"/>
          </p:cNvPicPr>
          <p:nvPr/>
        </p:nvPicPr>
        <p:blipFill>
          <a:blip r:embed="rId5"/>
          <a:srcRect l="432" t="28720" b="14835"/>
          <a:stretch>
            <a:fillRect/>
          </a:stretch>
        </p:blipFill>
        <p:spPr bwMode="auto">
          <a:xfrm>
            <a:off x="2357422" y="1643050"/>
            <a:ext cx="5786478" cy="4368761"/>
          </a:xfrm>
          <a:prstGeom prst="rect">
            <a:avLst/>
          </a:prstGeom>
          <a:noFill/>
        </p:spPr>
      </p:pic>
      <p:pic>
        <p:nvPicPr>
          <p:cNvPr id="10" name="Рисунок 9" descr="IMG-57494b7e7ed794c8ff186051624d4545-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5143512"/>
            <a:ext cx="2643206" cy="1571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IMG-52504688d70e7c667ebba68d7d0f3ac8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072074"/>
            <a:ext cx="2784777" cy="16071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143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«ДС №251 г. Челябинска» СП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501122" cy="215112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«Организация техносреды в группах ДОУ для детей 5-7 лет»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рамках реализации федерального проекта: 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«ТехноМир: развитие без границ»)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072074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Подготовили педагоги 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Медведева М.В.,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Евстропова М.В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Алилуева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Ю.В.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техносреды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ДОУ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условий, которые позволят воспитанникам: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50043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самостоятельно и охотно приобретать знания из разных источников;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учиться пользоваться приобретенными знаниями для решения практических и познавательных задач;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приобрести коммуникативные умения, работая в 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различных группах;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развить исследовательские умения.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ohsa\Desktop\Конференция_август 23г\конференция\JHOfWEz5Td_-GlU9nBdA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4130" t="5882" b="11765"/>
          <a:stretch>
            <a:fillRect/>
          </a:stretch>
        </p:blipFill>
        <p:spPr bwMode="auto">
          <a:xfrm>
            <a:off x="642910" y="928670"/>
            <a:ext cx="3790078" cy="1143008"/>
          </a:xfrm>
          <a:prstGeom prst="rect">
            <a:avLst/>
          </a:prstGeom>
          <a:ln w="28575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3108" y="928670"/>
            <a:ext cx="2302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Муниципальный проект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285860"/>
            <a:ext cx="4500594" cy="121444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>
              <a:ln w="38100">
                <a:solidFill>
                  <a:srgbClr val="00B050"/>
                </a:solidFill>
              </a:ln>
            </a:endParaRPr>
          </a:p>
        </p:txBody>
      </p:sp>
      <p:pic>
        <p:nvPicPr>
          <p:cNvPr id="8" name="Picture 4" descr="C:\Users\pohsa\Desktop\Конференция_август 23г\998aa966361c44feae3b47250decd78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99" t="26501"/>
          <a:stretch>
            <a:fillRect/>
          </a:stretch>
        </p:blipFill>
        <p:spPr bwMode="auto">
          <a:xfrm>
            <a:off x="4429124" y="1357298"/>
            <a:ext cx="1205516" cy="100013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00694" y="1500174"/>
            <a:ext cx="338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Городское объединение </a:t>
            </a:r>
          </a:p>
          <a:p>
            <a:pPr algn="ctr"/>
            <a:r>
              <a:rPr lang="ru-RU" sz="1600" dirty="0" smtClean="0"/>
              <a:t>по приоритетному направлению </a:t>
            </a:r>
          </a:p>
          <a:p>
            <a:pPr algn="ctr"/>
            <a:r>
              <a:rPr lang="ru-RU" sz="1600" dirty="0" smtClean="0"/>
              <a:t>«Будущие инженеры»</a:t>
            </a: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28662" y="0"/>
            <a:ext cx="7758138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Вперёд - к новым идеям!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8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834635">
            <a:off x="871757" y="475524"/>
            <a:ext cx="7131274" cy="6201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286388"/>
            <a:ext cx="2232248" cy="1571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357554" y="785794"/>
            <a:ext cx="2912978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«Проектирование и </a:t>
            </a:r>
          </a:p>
          <a:p>
            <a:pPr algn="ctr"/>
            <a:r>
              <a:rPr lang="ru-RU" sz="2400" b="1" dirty="0" smtClean="0"/>
              <a:t>Конструирование»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2214554"/>
            <a:ext cx="251819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 «Строительство»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72198" y="4000504"/>
            <a:ext cx="2864887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«Информационное </a:t>
            </a:r>
          </a:p>
          <a:p>
            <a:pPr algn="ctr"/>
            <a:r>
              <a:rPr lang="ru-RU" sz="2400" b="1" dirty="0" smtClean="0"/>
              <a:t>оснащение»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28860" y="5500702"/>
            <a:ext cx="2892651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«</a:t>
            </a:r>
            <a:r>
              <a:rPr lang="ru-RU" sz="2400" b="1" dirty="0" smtClean="0"/>
              <a:t>Маркёры </a:t>
            </a:r>
            <a:r>
              <a:rPr lang="ru-RU" sz="2400" b="1" dirty="0" smtClean="0"/>
              <a:t>игрового</a:t>
            </a:r>
          </a:p>
          <a:p>
            <a:pPr algn="ctr"/>
            <a:r>
              <a:rPr lang="ru-RU" sz="2400" b="1" dirty="0" smtClean="0"/>
              <a:t>пространства»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596" y="3071810"/>
            <a:ext cx="2786083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«Наши достижения»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86116" y="2857496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Техносреда в группах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ohsa\Downloads\Документ 2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07449">
            <a:off x="460544" y="428211"/>
            <a:ext cx="1424510" cy="149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 (4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285728"/>
            <a:ext cx="143925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pohsa\Downloads\Документ 25_2.jpg"/>
          <p:cNvPicPr>
            <a:picLocks noChangeAspect="1" noChangeArrowheads="1"/>
          </p:cNvPicPr>
          <p:nvPr/>
        </p:nvPicPr>
        <p:blipFill>
          <a:blip r:embed="rId7" cstate="print"/>
          <a:srcRect l="25775" t="5636" r="22675" b="69774"/>
          <a:stretch>
            <a:fillRect/>
          </a:stretch>
        </p:blipFill>
        <p:spPr bwMode="auto">
          <a:xfrm>
            <a:off x="6929454" y="5143512"/>
            <a:ext cx="1821635" cy="128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Wh2lGEjX74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714884"/>
            <a:ext cx="1752165" cy="1651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4282" y="221455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№ 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185736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№ 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642939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№ 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42908" y="642939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№ 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9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«Проектирование и конструирование»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65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Инженерные тетради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Карты, схемы, чертежи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Алгоритмы сборки механизмов, моделей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29200"/>
            <a:ext cx="223224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Admin\Desktop\image-23-11-23-04-49-5.heic"/>
          <p:cNvPicPr>
            <a:picLocks noChangeAspect="1" noChangeArrowheads="1"/>
          </p:cNvPicPr>
          <p:nvPr/>
        </p:nvPicPr>
        <p:blipFill rotWithShape="1">
          <a:blip r:embed="rId2" cstate="print"/>
          <a:srcRect t="6676" b="9879"/>
          <a:stretch/>
        </p:blipFill>
        <p:spPr bwMode="auto">
          <a:xfrm>
            <a:off x="7454040" y="4537162"/>
            <a:ext cx="1410590" cy="20925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IMG-5cc851ac3bb43ddb1c30d0aeadbb50fb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845843"/>
            <a:ext cx="1995555" cy="14966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IMG-c97d9ec879fc06c34a4a1b3844750a66-V.jpg"/>
          <p:cNvPicPr>
            <a:picLocks noChangeAspect="1"/>
          </p:cNvPicPr>
          <p:nvPr/>
        </p:nvPicPr>
        <p:blipFill rotWithShape="1">
          <a:blip r:embed="rId4"/>
          <a:srcRect t="11338" r="4724"/>
          <a:stretch/>
        </p:blipFill>
        <p:spPr>
          <a:xfrm>
            <a:off x="4286248" y="3000372"/>
            <a:ext cx="2454405" cy="11992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IMG-af43ec2ab031d8c64fd502f87a7c8eba-V.jpg"/>
          <p:cNvPicPr>
            <a:picLocks noChangeAspect="1"/>
          </p:cNvPicPr>
          <p:nvPr/>
        </p:nvPicPr>
        <p:blipFill rotWithShape="1">
          <a:blip r:embed="rId5" cstate="print"/>
          <a:srcRect l="10681" r="18114"/>
          <a:stretch/>
        </p:blipFill>
        <p:spPr>
          <a:xfrm>
            <a:off x="2506210" y="2858635"/>
            <a:ext cx="1440161" cy="14950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IMG-2b0f3257a4518f591f314a2e32805ed5-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400863" y="4784548"/>
            <a:ext cx="2092588" cy="15799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 descr="IMG_20231123_1729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8831" y="4537162"/>
            <a:ext cx="2920149" cy="2088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IMG_20231128_0948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1285860"/>
            <a:ext cx="1931033" cy="27146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 descr="dnQ0ND4SWS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1214422"/>
            <a:ext cx="1643074" cy="1039414"/>
          </a:xfrm>
          <a:prstGeom prst="rect">
            <a:avLst/>
          </a:prstGeom>
        </p:spPr>
      </p:pic>
      <p:pic>
        <p:nvPicPr>
          <p:cNvPr id="16" name="Рисунок 15" descr="IMG2023112217360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868" y="4500570"/>
            <a:ext cx="1643074" cy="21907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4833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«Строительство»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65" y="500042"/>
            <a:ext cx="8229600" cy="529468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Разнообразие материалов (бросовый,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изобразительный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природный, неструктурированный -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(макароны, манка, песок, поролон, салфетка, газеты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Разные виды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конструктора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Робототехнические наборы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РобоМышь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MatataLab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Botley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конструкторы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29200"/>
            <a:ext cx="223224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71876"/>
            <a:ext cx="1224136" cy="1275972"/>
          </a:xfrm>
          <a:prstGeom prst="rect">
            <a:avLst/>
          </a:prstGeom>
        </p:spPr>
      </p:pic>
      <p:pic>
        <p:nvPicPr>
          <p:cNvPr id="1027" name="Picture 3" descr="C:\Users\pohsa\Downloads\Документ 2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214554"/>
            <a:ext cx="2877229" cy="4257680"/>
          </a:xfrm>
          <a:prstGeom prst="rect">
            <a:avLst/>
          </a:prstGeom>
          <a:noFill/>
        </p:spPr>
      </p:pic>
      <p:pic>
        <p:nvPicPr>
          <p:cNvPr id="7171" name="Picture 3" descr="C:\Users\pohsa\Downloads\20231204_133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3473457" cy="1953820"/>
          </a:xfrm>
          <a:prstGeom prst="rect">
            <a:avLst/>
          </a:prstGeom>
          <a:noFill/>
        </p:spPr>
      </p:pic>
      <p:pic>
        <p:nvPicPr>
          <p:cNvPr id="1026" name="Picture 2" descr="D:\презентация\совм.работа\не могу.he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5000636"/>
            <a:ext cx="2492391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76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r1.nubex.ru/s11805-dda/1a98730467_fit-in~295x0__f5098_a5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928670"/>
            <a:ext cx="2857520" cy="1800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«Информационное оснащение»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1480"/>
            <a:ext cx="8858280" cy="48674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Энциклопедии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картотеки,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направленности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презентации «Знакомство с техническими профессиями»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Игровые поля для робототехнических наборов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РобоМышь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MatataLab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Botley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29200"/>
            <a:ext cx="223224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G20231123135603.jpg"/>
          <p:cNvPicPr>
            <a:picLocks noChangeAspect="1"/>
          </p:cNvPicPr>
          <p:nvPr/>
        </p:nvPicPr>
        <p:blipFill rotWithShape="1">
          <a:blip r:embed="rId3" cstate="print"/>
          <a:srcRect t="16050"/>
          <a:stretch/>
        </p:blipFill>
        <p:spPr>
          <a:xfrm>
            <a:off x="214282" y="3643314"/>
            <a:ext cx="2411033" cy="30006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5" name="Picture 1" descr="C:\Users\pohsa\Downloads\IMG_20201127_142041.jpg"/>
          <p:cNvPicPr>
            <a:picLocks noChangeAspect="1" noChangeArrowheads="1"/>
          </p:cNvPicPr>
          <p:nvPr/>
        </p:nvPicPr>
        <p:blipFill>
          <a:blip r:embed="rId4"/>
          <a:srcRect t="5875" b="7963"/>
          <a:stretch>
            <a:fillRect/>
          </a:stretch>
        </p:blipFill>
        <p:spPr bwMode="auto">
          <a:xfrm>
            <a:off x="2428860" y="3214686"/>
            <a:ext cx="4864093" cy="3143272"/>
          </a:xfrm>
          <a:prstGeom prst="rect">
            <a:avLst/>
          </a:prstGeom>
          <a:noFill/>
        </p:spPr>
      </p:pic>
      <p:pic>
        <p:nvPicPr>
          <p:cNvPr id="9" name="Рисунок 8" descr="IMG_20231129_1635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64141">
            <a:off x="6901703" y="4234525"/>
            <a:ext cx="1928826" cy="24034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4160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Маркёры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игрового пространства»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4356"/>
            <a:ext cx="7715272" cy="47940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Напольные и настольные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маркёры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игрового пространства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Фигурки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людей, животных, предметов быта, оборудования, приборов и др.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Предметы-заместители: кубики, палочки,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крышки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229200"/>
            <a:ext cx="223224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_20231128_103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3429024" cy="14567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 descr="IMG_20231128_103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5214950"/>
            <a:ext cx="2690869" cy="1498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IMG_20231128_103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857232"/>
            <a:ext cx="2010704" cy="25003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 descr="IMG_20231128_103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072074"/>
            <a:ext cx="3412553" cy="15600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IMG_20231128_1038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3500438"/>
            <a:ext cx="2672383" cy="15001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1" name="Picture 1" descr="C:\Users\pohsa\Downloads\IMG_20231204_1412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571876"/>
            <a:ext cx="1643074" cy="2913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830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«Наши достижения»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042" y="642918"/>
            <a:ext cx="6775223" cy="472260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Продукты детской деятельности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фото, модели)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Наградной материал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048" y="5229200"/>
            <a:ext cx="2232248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4929198"/>
            <a:ext cx="1131017" cy="158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85728"/>
            <a:ext cx="1121126" cy="158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4786322"/>
            <a:ext cx="1124798" cy="158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2285992"/>
            <a:ext cx="1357322" cy="1875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20231128_1017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4429132"/>
            <a:ext cx="2904926" cy="21812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 descr="IMG_20231129_1622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071678"/>
            <a:ext cx="1906594" cy="24748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2714620"/>
            <a:ext cx="2011495" cy="150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Picture 1" descr="C:\Users\pohsa\Downloads\IMG_20231116_1605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595689"/>
            <a:ext cx="2286016" cy="3048021"/>
          </a:xfrm>
          <a:prstGeom prst="rect">
            <a:avLst/>
          </a:prstGeom>
          <a:noFill/>
        </p:spPr>
      </p:pic>
      <p:pic>
        <p:nvPicPr>
          <p:cNvPr id="4098" name="Picture 2" descr="C:\Users\pohsa\Downloads\IMG_20221121_1144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78222" y="500042"/>
            <a:ext cx="2196720" cy="2928958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50696">
            <a:off x="5497186" y="1169841"/>
            <a:ext cx="1196250" cy="159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10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-031cce83eaf5b2105c77d0ce7a037ca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928670"/>
            <a:ext cx="1709449" cy="2449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12" y="5232295"/>
            <a:ext cx="2255716" cy="1536325"/>
          </a:xfrm>
          <a:prstGeom prst="rect">
            <a:avLst/>
          </a:prstGeom>
        </p:spPr>
      </p:pic>
      <p:pic>
        <p:nvPicPr>
          <p:cNvPr id="13" name="Рисунок 12" descr="IMG-f904481174793aedeff45561bc880e92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786190"/>
            <a:ext cx="1845122" cy="244995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Содержимое 3" descr="IMG-081dd5cc72f0e08f70b9b8ca72947fc8-V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4282" y="3857628"/>
            <a:ext cx="2952771" cy="250033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2" descr="C:\Users\pohsa\Downloads\IMG_20231128_1329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000108"/>
            <a:ext cx="3507048" cy="238758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IMG-6c2ff5379dda889d209015dfb7d6297b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1" y="1000109"/>
            <a:ext cx="1785950" cy="23812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 descr="IMG-57181ba6f7f3f5a78dc2fff338c33e8a-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3786190"/>
            <a:ext cx="3000428" cy="2500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Рисунок 10" descr="IMG20231123145447.jpg"/>
          <p:cNvPicPr>
            <a:picLocks noChangeAspect="1"/>
          </p:cNvPicPr>
          <p:nvPr/>
        </p:nvPicPr>
        <p:blipFill>
          <a:blip r:embed="rId9" cstate="print"/>
          <a:srcRect b="20833"/>
          <a:stretch>
            <a:fillRect/>
          </a:stretch>
        </p:blipFill>
        <p:spPr>
          <a:xfrm>
            <a:off x="5286380" y="2643182"/>
            <a:ext cx="1200139" cy="1357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333</Words>
  <Application>Microsoft Office PowerPoint</Application>
  <PresentationFormat>Экран (4:3)</PresentationFormat>
  <Paragraphs>68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МБДОУ «ДС №251 г. Челябинска» СП</vt:lpstr>
      <vt:lpstr>Цель техносреды в ДОУ - создание условий, которые позволят воспитанникам:</vt:lpstr>
      <vt:lpstr>Слайд 3</vt:lpstr>
      <vt:lpstr>«Проектирование и конструирование»</vt:lpstr>
      <vt:lpstr>«Строительство»</vt:lpstr>
      <vt:lpstr>«Информационное оснащение»</vt:lpstr>
      <vt:lpstr>«Маркёры игрового пространства»</vt:lpstr>
      <vt:lpstr>«Наши достижения»</vt:lpstr>
      <vt:lpstr>Взаимодействие с родителями</vt:lpstr>
      <vt:lpstr>Реализация образовательного проекта  «Откуда берётся кирпич»  (по ознакомлению с производством  Челябинского завода стройиндустрии «Кемма»)</vt:lpstr>
      <vt:lpstr>МБДОУ «ДС №251 г. Челябинска» СП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pohsad251@yandex.ru</cp:lastModifiedBy>
  <cp:revision>104</cp:revision>
  <dcterms:created xsi:type="dcterms:W3CDTF">2023-11-26T12:18:35Z</dcterms:created>
  <dcterms:modified xsi:type="dcterms:W3CDTF">2023-12-05T09:57:18Z</dcterms:modified>
</cp:coreProperties>
</file>